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07200" cy="9939338"/>
  <p:defaultTextStyle>
    <a:defPPr>
      <a:defRPr lang="zh-TW"/>
    </a:defPPr>
    <a:lvl1pPr marL="0" algn="l" defTabSz="95781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909" algn="l" defTabSz="95781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819" algn="l" defTabSz="95781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729" algn="l" defTabSz="95781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638" algn="l" defTabSz="95781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548" algn="l" defTabSz="95781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457" algn="l" defTabSz="95781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367" algn="l" defTabSz="95781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276" algn="l" defTabSz="95781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DF2"/>
    <a:srgbClr val="FF33CC"/>
    <a:srgbClr val="0000FF"/>
    <a:srgbClr val="FFC000"/>
    <a:srgbClr val="00CC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5" d="100"/>
          <a:sy n="25" d="100"/>
        </p:scale>
        <p:origin x="-3036" y="-107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3077281"/>
            <a:ext cx="5829300" cy="212336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E432-D9C8-4411-994D-4FEB342BC584}" type="datetimeFigureOut">
              <a:rPr lang="zh-TW" altLang="en-US" smtClean="0"/>
              <a:t>2020/3/6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9EFE2-0677-488C-9160-E4026CDFEC6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E432-D9C8-4411-994D-4FEB342BC584}" type="datetimeFigureOut">
              <a:rPr lang="zh-TW" altLang="en-US" smtClean="0"/>
              <a:t>2020/3/6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9EFE2-0677-488C-9160-E4026CDFEC6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10572751" y="1623484"/>
            <a:ext cx="3280172" cy="3461138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28662" y="1623484"/>
            <a:ext cx="9729788" cy="3461138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E432-D9C8-4411-994D-4FEB342BC584}" type="datetimeFigureOut">
              <a:rPr lang="zh-TW" altLang="en-US" smtClean="0"/>
              <a:t>2020/3/6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9EFE2-0677-488C-9160-E4026CDFEC6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E432-D9C8-4411-994D-4FEB342BC584}" type="datetimeFigureOut">
              <a:rPr lang="zh-TW" altLang="en-US" smtClean="0"/>
              <a:t>2020/3/6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9EFE2-0677-488C-9160-E4026CDFEC6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367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4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5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6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7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E432-D9C8-4411-994D-4FEB342BC584}" type="datetimeFigureOut">
              <a:rPr lang="zh-TW" altLang="en-US" smtClean="0"/>
              <a:t>2020/3/6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9EFE2-0677-488C-9160-E4026CDFEC6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28663" y="9465734"/>
            <a:ext cx="6504385" cy="26769131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347347" y="9465734"/>
            <a:ext cx="6505575" cy="26769131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E432-D9C8-4411-994D-4FEB342BC584}" type="datetimeFigureOut">
              <a:rPr lang="zh-TW" altLang="en-US" smtClean="0"/>
              <a:t>2020/3/6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9EFE2-0677-488C-9160-E4026CDFEC6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9" indent="0">
              <a:buNone/>
              <a:defRPr sz="2100" b="1"/>
            </a:lvl2pPr>
            <a:lvl3pPr marL="957819" indent="0">
              <a:buNone/>
              <a:defRPr sz="1900" b="1"/>
            </a:lvl3pPr>
            <a:lvl4pPr marL="1436729" indent="0">
              <a:buNone/>
              <a:defRPr sz="1700" b="1"/>
            </a:lvl4pPr>
            <a:lvl5pPr marL="1915638" indent="0">
              <a:buNone/>
              <a:defRPr sz="1700" b="1"/>
            </a:lvl5pPr>
            <a:lvl6pPr marL="2394548" indent="0">
              <a:buNone/>
              <a:defRPr sz="1700" b="1"/>
            </a:lvl6pPr>
            <a:lvl7pPr marL="2873457" indent="0">
              <a:buNone/>
              <a:defRPr sz="1700" b="1"/>
            </a:lvl7pPr>
            <a:lvl8pPr marL="3352367" indent="0">
              <a:buNone/>
              <a:defRPr sz="1700" b="1"/>
            </a:lvl8pPr>
            <a:lvl9pPr marL="3831276" indent="0">
              <a:buNone/>
              <a:defRPr sz="17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9" indent="0">
              <a:buNone/>
              <a:defRPr sz="2100" b="1"/>
            </a:lvl2pPr>
            <a:lvl3pPr marL="957819" indent="0">
              <a:buNone/>
              <a:defRPr sz="1900" b="1"/>
            </a:lvl3pPr>
            <a:lvl4pPr marL="1436729" indent="0">
              <a:buNone/>
              <a:defRPr sz="1700" b="1"/>
            </a:lvl4pPr>
            <a:lvl5pPr marL="1915638" indent="0">
              <a:buNone/>
              <a:defRPr sz="1700" b="1"/>
            </a:lvl5pPr>
            <a:lvl6pPr marL="2394548" indent="0">
              <a:buNone/>
              <a:defRPr sz="1700" b="1"/>
            </a:lvl6pPr>
            <a:lvl7pPr marL="2873457" indent="0">
              <a:buNone/>
              <a:defRPr sz="1700" b="1"/>
            </a:lvl7pPr>
            <a:lvl8pPr marL="3352367" indent="0">
              <a:buNone/>
              <a:defRPr sz="1700" b="1"/>
            </a:lvl8pPr>
            <a:lvl9pPr marL="3831276" indent="0">
              <a:buNone/>
              <a:defRPr sz="17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E432-D9C8-4411-994D-4FEB342BC584}" type="datetimeFigureOut">
              <a:rPr lang="zh-TW" altLang="en-US" smtClean="0"/>
              <a:t>2020/3/6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9EFE2-0677-488C-9160-E4026CDFEC6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E432-D9C8-4411-994D-4FEB342BC584}" type="datetimeFigureOut">
              <a:rPr lang="zh-TW" altLang="en-US" smtClean="0"/>
              <a:t>2020/3/6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9EFE2-0677-488C-9160-E4026CDFEC6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E432-D9C8-4411-994D-4FEB342BC584}" type="datetimeFigureOut">
              <a:rPr lang="zh-TW" altLang="en-US" smtClean="0"/>
              <a:t>2020/3/6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9EFE2-0677-488C-9160-E4026CDFEC6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94406"/>
            <a:ext cx="2256235" cy="1678517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2" cy="845449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500"/>
            </a:lvl1pPr>
            <a:lvl2pPr marL="478909" indent="0">
              <a:buNone/>
              <a:defRPr sz="1300"/>
            </a:lvl2pPr>
            <a:lvl3pPr marL="957819" indent="0">
              <a:buNone/>
              <a:defRPr sz="1100"/>
            </a:lvl3pPr>
            <a:lvl4pPr marL="1436729" indent="0">
              <a:buNone/>
              <a:defRPr sz="1000"/>
            </a:lvl4pPr>
            <a:lvl5pPr marL="1915638" indent="0">
              <a:buNone/>
              <a:defRPr sz="1000"/>
            </a:lvl5pPr>
            <a:lvl6pPr marL="2394548" indent="0">
              <a:buNone/>
              <a:defRPr sz="1000"/>
            </a:lvl6pPr>
            <a:lvl7pPr marL="2873457" indent="0">
              <a:buNone/>
              <a:defRPr sz="1000"/>
            </a:lvl7pPr>
            <a:lvl8pPr marL="3352367" indent="0">
              <a:buNone/>
              <a:defRPr sz="1000"/>
            </a:lvl8pPr>
            <a:lvl9pPr marL="3831276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E432-D9C8-4411-994D-4FEB342BC584}" type="datetimeFigureOut">
              <a:rPr lang="zh-TW" altLang="en-US" smtClean="0"/>
              <a:t>2020/3/6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9EFE2-0677-488C-9160-E4026CDFEC6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85120"/>
            <a:ext cx="4114800" cy="5943600"/>
          </a:xfrm>
        </p:spPr>
        <p:txBody>
          <a:bodyPr/>
          <a:lstStyle>
            <a:lvl1pPr marL="0" indent="0">
              <a:buNone/>
              <a:defRPr sz="3400"/>
            </a:lvl1pPr>
            <a:lvl2pPr marL="478909" indent="0">
              <a:buNone/>
              <a:defRPr sz="2900"/>
            </a:lvl2pPr>
            <a:lvl3pPr marL="957819" indent="0">
              <a:buNone/>
              <a:defRPr sz="2500"/>
            </a:lvl3pPr>
            <a:lvl4pPr marL="1436729" indent="0">
              <a:buNone/>
              <a:defRPr sz="2100"/>
            </a:lvl4pPr>
            <a:lvl5pPr marL="1915638" indent="0">
              <a:buNone/>
              <a:defRPr sz="2100"/>
            </a:lvl5pPr>
            <a:lvl6pPr marL="2394548" indent="0">
              <a:buNone/>
              <a:defRPr sz="2100"/>
            </a:lvl6pPr>
            <a:lvl7pPr marL="2873457" indent="0">
              <a:buNone/>
              <a:defRPr sz="2100"/>
            </a:lvl7pPr>
            <a:lvl8pPr marL="3352367" indent="0">
              <a:buNone/>
              <a:defRPr sz="2100"/>
            </a:lvl8pPr>
            <a:lvl9pPr marL="3831276" indent="0">
              <a:buNone/>
              <a:defRPr sz="21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500"/>
            </a:lvl1pPr>
            <a:lvl2pPr marL="478909" indent="0">
              <a:buNone/>
              <a:defRPr sz="1300"/>
            </a:lvl2pPr>
            <a:lvl3pPr marL="957819" indent="0">
              <a:buNone/>
              <a:defRPr sz="1100"/>
            </a:lvl3pPr>
            <a:lvl4pPr marL="1436729" indent="0">
              <a:buNone/>
              <a:defRPr sz="1000"/>
            </a:lvl4pPr>
            <a:lvl5pPr marL="1915638" indent="0">
              <a:buNone/>
              <a:defRPr sz="1000"/>
            </a:lvl5pPr>
            <a:lvl6pPr marL="2394548" indent="0">
              <a:buNone/>
              <a:defRPr sz="1000"/>
            </a:lvl6pPr>
            <a:lvl7pPr marL="2873457" indent="0">
              <a:buNone/>
              <a:defRPr sz="1000"/>
            </a:lvl7pPr>
            <a:lvl8pPr marL="3352367" indent="0">
              <a:buNone/>
              <a:defRPr sz="1000"/>
            </a:lvl8pPr>
            <a:lvl9pPr marL="3831276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E432-D9C8-4411-994D-4FEB342BC584}" type="datetimeFigureOut">
              <a:rPr lang="zh-TW" altLang="en-US" smtClean="0"/>
              <a:t>2020/3/6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9EFE2-0677-488C-9160-E4026CDFEC6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5782" tIns="47891" rIns="95782" bIns="47891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5782" tIns="47891" rIns="95782" bIns="47891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AE432-D9C8-4411-994D-4FEB342BC584}" type="datetimeFigureOut">
              <a:rPr lang="zh-TW" altLang="en-US" smtClean="0"/>
              <a:t>2020/3/6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9EFE2-0677-488C-9160-E4026CDFEC6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819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82" indent="-359182" algn="l" defTabSz="957819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228" indent="-299319" algn="l" defTabSz="957819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74" indent="-239455" algn="l" defTabSz="957819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183" indent="-239455" algn="l" defTabSz="957819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093" indent="-239455" algn="l" defTabSz="957819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4003" indent="-239455" algn="l" defTabSz="957819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12" indent="-239455" algn="l" defTabSz="957819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22" indent="-239455" algn="l" defTabSz="957819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31" indent="-239455" algn="l" defTabSz="957819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5781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9" algn="l" defTabSz="95781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9" algn="l" defTabSz="95781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9" algn="l" defTabSz="95781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8" algn="l" defTabSz="95781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48" algn="l" defTabSz="95781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57" algn="l" defTabSz="95781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67" algn="l" defTabSz="95781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76" algn="l" defTabSz="95781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圖片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575" y="0"/>
            <a:ext cx="6674779" cy="9906000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dist"/>
            <a:r>
              <a:rPr lang="zh-TW" altLang="en-US" sz="4900" b="1" dirty="0">
                <a:solidFill>
                  <a:srgbClr val="C00000"/>
                </a:solidFill>
                <a:latin typeface="華康隸書體W5(P)" panose="03000500000000000000" pitchFamily="66" charset="-120"/>
                <a:ea typeface="華康隸書體W5(P)" panose="03000500000000000000" pitchFamily="66" charset="-120"/>
              </a:rPr>
              <a:t>國立屏東</a:t>
            </a:r>
            <a:r>
              <a:rPr lang="zh-TW" altLang="en-US" sz="4900" b="1" dirty="0">
                <a:solidFill>
                  <a:srgbClr val="C00000"/>
                </a:solidFill>
                <a:latin typeface="華康隸書體W5(P)" panose="03000500000000000000" pitchFamily="66" charset="-120"/>
                <a:ea typeface="華康隸書體W5(P)" panose="03000500000000000000" pitchFamily="66" charset="-120"/>
              </a:rPr>
              <a:t>科技</a:t>
            </a:r>
            <a:r>
              <a:rPr lang="zh-TW" altLang="en-US" sz="4900" b="1" dirty="0">
                <a:solidFill>
                  <a:srgbClr val="C00000"/>
                </a:solidFill>
                <a:latin typeface="華康隸書體W5(P)" panose="03000500000000000000" pitchFamily="66" charset="-120"/>
                <a:ea typeface="華康隸書體W5(P)" panose="03000500000000000000" pitchFamily="66" charset="-120"/>
              </a:rPr>
              <a:t>大學</a:t>
            </a:r>
            <a:r>
              <a:rPr lang="en-US" altLang="zh-TW" sz="4900" b="1" dirty="0">
                <a:solidFill>
                  <a:srgbClr val="C00000"/>
                </a:solidFill>
                <a:latin typeface="華康隸書體W5(P)" panose="03000500000000000000" pitchFamily="66" charset="-120"/>
                <a:ea typeface="華康隸書體W5(P)" panose="03000500000000000000" pitchFamily="66" charset="-120"/>
              </a:rPr>
              <a:t/>
            </a:r>
            <a:br>
              <a:rPr lang="en-US" altLang="zh-TW" sz="4900" b="1" dirty="0">
                <a:solidFill>
                  <a:srgbClr val="C00000"/>
                </a:solidFill>
                <a:latin typeface="華康隸書體W5(P)" panose="03000500000000000000" pitchFamily="66" charset="-120"/>
                <a:ea typeface="華康隸書體W5(P)" panose="03000500000000000000" pitchFamily="66" charset="-120"/>
              </a:rPr>
            </a:br>
            <a:r>
              <a:rPr lang="en-US" altLang="zh-TW" sz="3400" b="1" dirty="0">
                <a:solidFill>
                  <a:srgbClr val="C00000"/>
                </a:solidFill>
                <a:latin typeface="華康隸書體W5(P)" panose="03000500000000000000" pitchFamily="66" charset="-120"/>
                <a:ea typeface="華康隸書體W5(P)" panose="03000500000000000000" pitchFamily="66" charset="-120"/>
              </a:rPr>
              <a:t>2020</a:t>
            </a:r>
            <a:r>
              <a:rPr lang="zh-TW" altLang="en-US" sz="3400" b="1" dirty="0">
                <a:solidFill>
                  <a:srgbClr val="C00000"/>
                </a:solidFill>
                <a:latin typeface="華康隸書體W5(P)" panose="03000500000000000000" pitchFamily="66" charset="-120"/>
                <a:ea typeface="華康隸書體W5(P)" panose="03000500000000000000" pitchFamily="66" charset="-120"/>
              </a:rPr>
              <a:t>年精進技職教育研討會</a:t>
            </a:r>
            <a:r>
              <a:rPr lang="en-US" altLang="zh-TW" b="1" dirty="0" smtClean="0">
                <a:solidFill>
                  <a:srgbClr val="0070C0"/>
                </a:solidFill>
                <a:latin typeface="華康隸書體W5(P)" panose="03000500000000000000" pitchFamily="66" charset="-120"/>
                <a:ea typeface="華康隸書體W5(P)" panose="03000500000000000000" pitchFamily="66" charset="-120"/>
              </a:rPr>
              <a:t/>
            </a:r>
            <a:br>
              <a:rPr lang="en-US" altLang="zh-TW" b="1" dirty="0" smtClean="0">
                <a:solidFill>
                  <a:srgbClr val="0070C0"/>
                </a:solidFill>
                <a:latin typeface="華康隸書體W5(P)" panose="03000500000000000000" pitchFamily="66" charset="-120"/>
                <a:ea typeface="華康隸書體W5(P)" panose="03000500000000000000" pitchFamily="66" charset="-120"/>
              </a:rPr>
            </a:br>
            <a:endParaRPr lang="zh-TW" altLang="en-US" b="1" dirty="0">
              <a:solidFill>
                <a:srgbClr val="7030A0"/>
              </a:solidFill>
              <a:latin typeface="華康隸書體W5(P)" panose="03000500000000000000" pitchFamily="66" charset="-120"/>
              <a:ea typeface="華康隸書體W5(P)" panose="03000500000000000000" pitchFamily="66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2212507" y="1615277"/>
            <a:ext cx="2616206" cy="423406"/>
          </a:xfrm>
          <a:prstGeom prst="rect">
            <a:avLst/>
          </a:prstGeom>
          <a:solidFill>
            <a:srgbClr val="FFCDF2"/>
          </a:solidFill>
          <a:ln>
            <a:noFill/>
          </a:ln>
        </p:spPr>
        <p:txBody>
          <a:bodyPr wrap="square" lIns="32251" tIns="16125" rIns="32251" bIns="16125" rtlCol="0">
            <a:spAutoFit/>
          </a:bodyPr>
          <a:lstStyle/>
          <a:p>
            <a:pPr algn="ctr"/>
            <a:r>
              <a:rPr lang="zh-TW" altLang="en-US" sz="2500" dirty="0">
                <a:latin typeface="標楷體" pitchFamily="65" charset="-120"/>
                <a:ea typeface="標楷體" pitchFamily="65" charset="-120"/>
              </a:rPr>
              <a:t>論文標題含作者</a:t>
            </a:r>
            <a:endParaRPr lang="zh-TW" altLang="en-US" sz="25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2920999" y="3294165"/>
            <a:ext cx="1546446" cy="423406"/>
          </a:xfrm>
          <a:prstGeom prst="rect">
            <a:avLst/>
          </a:prstGeom>
          <a:solidFill>
            <a:srgbClr val="FFCDF2"/>
          </a:solidFill>
          <a:ln>
            <a:solidFill>
              <a:srgbClr val="FF33CC"/>
            </a:solidFill>
          </a:ln>
        </p:spPr>
        <p:txBody>
          <a:bodyPr wrap="square" lIns="32251" tIns="16125" rIns="32251" bIns="16125" rtlCol="0">
            <a:spAutoFit/>
          </a:bodyPr>
          <a:lstStyle/>
          <a:p>
            <a:r>
              <a:rPr lang="zh-TW" altLang="en-US" sz="2500" dirty="0">
                <a:latin typeface="標楷體" pitchFamily="65" charset="-120"/>
                <a:ea typeface="標楷體" pitchFamily="65" charset="-120"/>
              </a:rPr>
              <a:t>研究目的</a:t>
            </a:r>
            <a:endParaRPr lang="zh-TW" altLang="en-US" sz="25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2386119" y="5347302"/>
            <a:ext cx="2616206" cy="423406"/>
          </a:xfrm>
          <a:prstGeom prst="rect">
            <a:avLst/>
          </a:prstGeom>
          <a:solidFill>
            <a:srgbClr val="FFCDF2"/>
          </a:solidFill>
          <a:ln>
            <a:solidFill>
              <a:srgbClr val="FF33CC"/>
            </a:solidFill>
          </a:ln>
        </p:spPr>
        <p:txBody>
          <a:bodyPr wrap="square" lIns="32251" tIns="16125" rIns="32251" bIns="16125" rtlCol="0">
            <a:spAutoFit/>
          </a:bodyPr>
          <a:lstStyle/>
          <a:p>
            <a:pPr algn="ctr"/>
            <a:r>
              <a:rPr lang="zh-HK" altLang="zh-TW" sz="2500" dirty="0">
                <a:latin typeface="標楷體" pitchFamily="65" charset="-120"/>
                <a:ea typeface="標楷體" pitchFamily="65" charset="-120"/>
              </a:rPr>
              <a:t>研究</a:t>
            </a:r>
            <a:r>
              <a:rPr lang="zh-HK" altLang="zh-TW" sz="2500" dirty="0">
                <a:latin typeface="標楷體" pitchFamily="65" charset="-120"/>
                <a:ea typeface="標楷體" pitchFamily="65" charset="-120"/>
              </a:rPr>
              <a:t>設計與實施</a:t>
            </a:r>
            <a:endParaRPr lang="zh-TW" altLang="en-US" sz="25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2393075" y="7476123"/>
            <a:ext cx="2616206" cy="423406"/>
          </a:xfrm>
          <a:prstGeom prst="rect">
            <a:avLst/>
          </a:prstGeom>
          <a:solidFill>
            <a:srgbClr val="FFCDF2"/>
          </a:solidFill>
          <a:ln>
            <a:solidFill>
              <a:srgbClr val="FF33CC"/>
            </a:solidFill>
          </a:ln>
        </p:spPr>
        <p:txBody>
          <a:bodyPr wrap="square" lIns="32251" tIns="16125" rIns="32251" bIns="16125" rtlCol="0">
            <a:spAutoFit/>
          </a:bodyPr>
          <a:lstStyle/>
          <a:p>
            <a:pPr algn="ctr"/>
            <a:r>
              <a:rPr lang="zh-TW" altLang="en-US" sz="2500" dirty="0">
                <a:latin typeface="標楷體" pitchFamily="65" charset="-120"/>
                <a:ea typeface="標楷體" pitchFamily="65" charset="-120"/>
              </a:rPr>
              <a:t>研究結果與討論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18</Words>
  <Application>Microsoft Office PowerPoint</Application>
  <PresentationFormat>A4 紙張 (210x297 公釐)</PresentationFormat>
  <Paragraphs>5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國立屏東科技大學 2020年精進技職教育研討會 </vt:lpstr>
    </vt:vector>
  </TitlesOfParts>
  <Company>MSOFT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國立屏東科技大學 師資培育中心</dc:title>
  <dc:creator>user</dc:creator>
  <cp:lastModifiedBy>admin</cp:lastModifiedBy>
  <cp:revision>58</cp:revision>
  <cp:lastPrinted>2020-03-06T08:57:48Z</cp:lastPrinted>
  <dcterms:created xsi:type="dcterms:W3CDTF">2014-10-16T06:10:50Z</dcterms:created>
  <dcterms:modified xsi:type="dcterms:W3CDTF">2020-03-06T08:59:08Z</dcterms:modified>
</cp:coreProperties>
</file>